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2" r:id="rId4"/>
    <p:sldId id="274" r:id="rId5"/>
    <p:sldId id="263" r:id="rId6"/>
    <p:sldId id="264" r:id="rId7"/>
    <p:sldId id="266" r:id="rId8"/>
    <p:sldId id="267" r:id="rId9"/>
    <p:sldId id="271" r:id="rId10"/>
    <p:sldId id="272" r:id="rId11"/>
    <p:sldId id="273" r:id="rId12"/>
    <p:sldId id="277" r:id="rId13"/>
    <p:sldId id="276" r:id="rId14"/>
    <p:sldId id="289" r:id="rId15"/>
    <p:sldId id="290" r:id="rId16"/>
    <p:sldId id="291" r:id="rId17"/>
    <p:sldId id="292" r:id="rId18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F618-918A-443F-BB4E-DEB93EF7CEB3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584A-E564-47E8-8FB5-875EEE92E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7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1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7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DF6F5-770A-488A-9811-987DE8C6EDC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E0D7-CAC8-4FD2-B3BE-AD36C571E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984"/>
            <a:ext cx="323975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31" y="548680"/>
            <a:ext cx="8755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anose="04040605051002020D02" pitchFamily="82" charset="0"/>
              </a:rPr>
              <a:t>Специфика работы групп </a:t>
            </a:r>
          </a:p>
          <a:p>
            <a:pPr algn="ctr"/>
            <a:r>
              <a:rPr lang="ru-RU" sz="6000" b="1" dirty="0" smtClean="0">
                <a:latin typeface="Gabriola" panose="04040605051002020D02" pitchFamily="82" charset="0"/>
              </a:rPr>
              <a:t>«Психолого-педагогической направленности»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760" y="4420558"/>
            <a:ext cx="570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Gabriola" panose="04040605051002020D02" pitchFamily="82" charset="0"/>
              </a:rPr>
              <a:t>Силкова</a:t>
            </a:r>
            <a:r>
              <a:rPr lang="ru-RU" sz="3200" b="1" dirty="0" smtClean="0">
                <a:latin typeface="Gabriola" panose="04040605051002020D02" pitchFamily="82" charset="0"/>
              </a:rPr>
              <a:t> Ирина </a:t>
            </a:r>
            <a:r>
              <a:rPr lang="ru-RU" sz="3200" b="1" dirty="0" err="1" smtClean="0">
                <a:latin typeface="Gabriola" panose="04040605051002020D02" pitchFamily="82" charset="0"/>
              </a:rPr>
              <a:t>Антоновнау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endParaRPr lang="ru-RU" sz="3200" b="1" dirty="0" smtClean="0">
              <a:latin typeface="Gabriola" panose="04040605051002020D02" pitchFamily="82" charset="0"/>
            </a:endParaRPr>
          </a:p>
          <a:p>
            <a:pPr algn="ctr"/>
            <a:r>
              <a:rPr lang="ru-RU" sz="3200" b="1" dirty="0" smtClean="0">
                <a:latin typeface="Gabriola" panose="04040605051002020D02" pitchFamily="82" charset="0"/>
              </a:rPr>
              <a:t>учитель 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smtClean="0">
                <a:latin typeface="Gabriola" panose="04040605051002020D02" pitchFamily="82" charset="0"/>
              </a:rPr>
              <a:t>истории и обществознания,</a:t>
            </a:r>
          </a:p>
          <a:p>
            <a:pPr algn="ctr"/>
            <a:r>
              <a:rPr lang="ru-RU" sz="3200" b="1" dirty="0">
                <a:latin typeface="Gabriola" panose="04040605051002020D02" pitchFamily="82" charset="0"/>
              </a:rPr>
              <a:t>к</a:t>
            </a:r>
            <a:r>
              <a:rPr lang="ru-RU" sz="3200" b="1" dirty="0" smtClean="0">
                <a:latin typeface="Gabriola" panose="04040605051002020D02" pitchFamily="82" charset="0"/>
              </a:rPr>
              <a:t>уратор психолого-педагогической</a:t>
            </a:r>
          </a:p>
          <a:p>
            <a:pPr algn="ctr"/>
            <a:r>
              <a:rPr lang="ru-RU" sz="3200" b="1" dirty="0" smtClean="0">
                <a:latin typeface="Gabriola" panose="04040605051002020D02" pitchFamily="82" charset="0"/>
              </a:rPr>
              <a:t>группы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3913"/>
            <a:ext cx="8928992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2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3999" cy="569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7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833876" y="1339438"/>
          <a:ext cx="1476248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48"/>
              </a:tblGrid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Аминова Алина Аликовна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Бурым Полина Алексеевна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452596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Казанова Татьяна Денисовна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45259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Карпушенкова Эльвира Дмитриевна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Степанова Полина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Страдымова Вероника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45259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Карпушева Вячеслава Павловна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45259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Махмудова Мадина Руслановна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Тябус Алана Андреевна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Герман Анна Александровна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2395" algn="l"/>
                        </a:tabLst>
                      </a:pPr>
                      <a:r>
                        <a:rPr lang="ru-RU" sz="900">
                          <a:effectLst/>
                        </a:rPr>
                        <a:t>Герман Арина Андреевна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Корсакас Анна Максимовна</a:t>
                      </a:r>
                    </a:p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  <a:tr h="3017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Левченко Мария Алексеевна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038" y="764704"/>
            <a:ext cx="726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abriola" panose="04040605051002020D02" pitchFamily="82" charset="0"/>
              </a:rPr>
              <a:t>Психолого-педагогическая группа 8-9-х классов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103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93301" cy="42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16 </a:t>
            </a:r>
            <a:r>
              <a:rPr lang="ru-RU" b="1" dirty="0"/>
              <a:t>августа в Калининградском историко-художественном музее прошел семинар для обучающихся педагогических групп</a:t>
            </a:r>
            <a:r>
              <a:rPr lang="ru-RU" dirty="0"/>
              <a:t>. В нём приняли участие ученики 10 </a:t>
            </a:r>
            <a:r>
              <a:rPr lang="ru-RU" dirty="0" smtClean="0"/>
              <a:t>класса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dirty="0" smtClean="0"/>
              <a:t>Были </a:t>
            </a:r>
            <a:r>
              <a:rPr lang="ru-RU" dirty="0"/>
              <a:t>выбраны 10 обучающихся школ Калининградской области,  которые </a:t>
            </a:r>
            <a:r>
              <a:rPr lang="ru-RU" dirty="0" smtClean="0"/>
              <a:t>помогали </a:t>
            </a:r>
            <a:r>
              <a:rPr lang="ru-RU" dirty="0"/>
              <a:t>экскурсоводам в организации и представлении выставки «Российские педагоги и наставники: от Петра I до наших дней», которая  прошла 29 августа в рамках крупнейшего события в сфере  образования– августовского педагогического форума «Педагоги и наставники: создаём будущее вместе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990"/>
            <a:ext cx="3768419" cy="28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7965"/>
            <a:ext cx="3665299" cy="23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4402"/>
            <a:ext cx="2736304" cy="364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611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2749"/>
            <a:ext cx="5835362" cy="36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Обучающиеся психолого-педагогических классов посетили экскурсию «Калининград педагогический» и сыграли в педагогические игры.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5265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28 августа </a:t>
            </a:r>
            <a:r>
              <a:rPr lang="ru-RU" dirty="0" smtClean="0"/>
              <a:t>в </a:t>
            </a:r>
            <a:r>
              <a:rPr lang="ru-RU" dirty="0"/>
              <a:t>рамках августовского педагогического форума </a:t>
            </a:r>
            <a:r>
              <a:rPr lang="ru-RU" dirty="0" smtClean="0"/>
              <a:t>прошёл </a:t>
            </a:r>
            <a:r>
              <a:rPr lang="ru-RU" dirty="0"/>
              <a:t>Педагогический пикник с участием свыше 200 педагогов, студентов педагогических специальностей, обучающихся психолого-педагогических классов, их родителей и кураторов.</a:t>
            </a:r>
          </a:p>
        </p:txBody>
      </p:sp>
    </p:spTree>
    <p:extLst>
      <p:ext uri="{BB962C8B-B14F-4D97-AF65-F5344CB8AC3E}">
        <p14:creationId xmlns:p14="http://schemas.microsoft.com/office/powerpoint/2010/main" val="9883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160338"/>
            <a:ext cx="8432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Учащиеся 9-х классов </a:t>
            </a:r>
            <a:r>
              <a:rPr lang="ru-RU" b="1" dirty="0" smtClean="0"/>
              <a:t>Карпушева Вячеслава </a:t>
            </a:r>
            <a:r>
              <a:rPr lang="ru-RU" dirty="0" smtClean="0"/>
              <a:t>и </a:t>
            </a:r>
            <a:r>
              <a:rPr lang="ru-RU" b="1" dirty="0" smtClean="0"/>
              <a:t>Шагина Элина</a:t>
            </a:r>
          </a:p>
          <a:p>
            <a:pPr algn="ctr"/>
            <a:r>
              <a:rPr lang="ru-RU" dirty="0" smtClean="0"/>
              <a:t> участвовали в заключительном </a:t>
            </a:r>
          </a:p>
          <a:p>
            <a:pPr algn="ctr"/>
            <a:r>
              <a:rPr lang="ru-RU" b="1" dirty="0" smtClean="0"/>
              <a:t>этапе второй Российской психолого-педагогический </a:t>
            </a:r>
          </a:p>
          <a:p>
            <a:pPr algn="ctr"/>
            <a:r>
              <a:rPr lang="ru-RU" b="1" dirty="0" smtClean="0"/>
              <a:t>Олимпиаде школьников им. О.С. Гребенюка </a:t>
            </a:r>
            <a:r>
              <a:rPr lang="ru-RU" dirty="0" smtClean="0"/>
              <a:t>в Калининградской области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9439" y="5836622"/>
            <a:ext cx="725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Карпушева Вячеслава </a:t>
            </a:r>
            <a:r>
              <a:rPr lang="ru-RU" dirty="0" smtClean="0"/>
              <a:t>является призером олимпиады, заняла </a:t>
            </a:r>
            <a:r>
              <a:rPr lang="en-US" dirty="0" smtClean="0"/>
              <a:t>II</a:t>
            </a:r>
            <a:r>
              <a:rPr lang="ru-RU" dirty="0" smtClean="0"/>
              <a:t> место.</a:t>
            </a:r>
            <a:endParaRPr lang="ru-RU" dirty="0"/>
          </a:p>
        </p:txBody>
      </p:sp>
      <p:sp>
        <p:nvSpPr>
          <p:cNvPr id="7" name="AutoShape 2" descr="blob:https://web.telegram.org/4c810b02-d937-46d5-92f8-9685eeded5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33" y="1572570"/>
            <a:ext cx="3203949" cy="427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9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93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Ученица 9А класса </a:t>
            </a:r>
            <a:r>
              <a:rPr lang="ru-RU" b="1" dirty="0" smtClean="0"/>
              <a:t>Махмудова </a:t>
            </a:r>
            <a:r>
              <a:rPr lang="ru-RU" b="1" dirty="0" err="1" smtClean="0"/>
              <a:t>Мадина</a:t>
            </a:r>
            <a:r>
              <a:rPr lang="ru-RU" dirty="0" smtClean="0"/>
              <a:t> участвовала в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региональном этапе </a:t>
            </a:r>
            <a:r>
              <a:rPr lang="en-US" b="1" dirty="0" smtClean="0"/>
              <a:t>VI</a:t>
            </a:r>
            <a:r>
              <a:rPr lang="ru-RU" b="1" dirty="0" smtClean="0"/>
              <a:t> Российской психолого-педагогической олимпиады </a:t>
            </a:r>
          </a:p>
          <a:p>
            <a:r>
              <a:rPr lang="ru-RU" b="1" dirty="0" err="1" smtClean="0"/>
              <a:t>им.К.Д.Ушинского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13219"/>
          <a:stretch/>
        </p:blipFill>
        <p:spPr bwMode="auto">
          <a:xfrm>
            <a:off x="3419872" y="1883883"/>
            <a:ext cx="2682298" cy="47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5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3"/>
            <a:ext cx="9054058" cy="47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2145" y="5085184"/>
            <a:ext cx="6019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Также учащимися нашей школы были</a:t>
            </a:r>
          </a:p>
          <a:p>
            <a:pPr algn="ctr"/>
            <a:r>
              <a:rPr lang="ru-RU" b="1" dirty="0" smtClean="0"/>
              <a:t> поданы заявки на участие в образовательном марафоне.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Пожелаем им удачи!!!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044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" y="0"/>
            <a:ext cx="9126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0" y="620688"/>
            <a:ext cx="8647100" cy="46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460432" y="764704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6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16418" cy="426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5" y="1556792"/>
            <a:ext cx="78419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90011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1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04863"/>
            <a:ext cx="9058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25"/>
            <a:ext cx="892899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84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247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*</cp:lastModifiedBy>
  <cp:revision>26</cp:revision>
  <cp:lastPrinted>2024-02-20T11:51:47Z</cp:lastPrinted>
  <dcterms:created xsi:type="dcterms:W3CDTF">2023-11-13T11:10:22Z</dcterms:created>
  <dcterms:modified xsi:type="dcterms:W3CDTF">2024-09-16T07:30:07Z</dcterms:modified>
</cp:coreProperties>
</file>